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9144677" cy="6858000"/>
            <a:chOff x="0" y="0"/>
            <a:chExt cx="9144677" cy="6858000"/>
          </a:xfrm>
        </p:grpSpPr>
        <p:pic>
          <p:nvPicPr>
            <p:cNvPr id="8" name="Picture 7" descr="SD-PanelTitle-R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>
              <a:off x="1515532" y="1520422"/>
              <a:ext cx="6112935" cy="3818468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2" name="Picture 11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0" y="3128434"/>
              <a:ext cx="1664208" cy="612648"/>
            </a:xfrm>
            <a:prstGeom prst="rect">
              <a:avLst/>
            </a:prstGeom>
          </p:spPr>
        </p:pic>
        <p:pic>
          <p:nvPicPr>
            <p:cNvPr id="13" name="Picture 12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7480469" y="3128434"/>
              <a:ext cx="1664208" cy="612648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21934" y="1811863"/>
            <a:ext cx="5308866" cy="1515533"/>
          </a:xfrm>
        </p:spPr>
        <p:txBody>
          <a:bodyPr anchor="b">
            <a:noAutofit/>
          </a:bodyPr>
          <a:lstStyle>
            <a:lvl1pPr algn="ctr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1934" y="3598327"/>
            <a:ext cx="5308866" cy="1377651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65417" y="5054602"/>
            <a:ext cx="673276" cy="279400"/>
          </a:xfrm>
        </p:spPr>
        <p:txBody>
          <a:bodyPr/>
          <a:lstStyle/>
          <a:p>
            <a:fld id="{20ABDF57-ABD4-4930-B6B9-1B36B9268D71}" type="datetimeFigureOut">
              <a:rPr lang="ru-RU" smtClean="0"/>
              <a:t>04.11.2024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21934" y="5054602"/>
            <a:ext cx="4064860" cy="27940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7317" y="5054602"/>
            <a:ext cx="413483" cy="279400"/>
          </a:xfrm>
        </p:spPr>
        <p:txBody>
          <a:bodyPr/>
          <a:lstStyle/>
          <a:p>
            <a:fld id="{4E89763B-EF1F-4578-95E9-052FCEB89D83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2019825" y="3471329"/>
            <a:ext cx="511308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4401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4815415"/>
            <a:ext cx="6798734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26260" y="1032933"/>
            <a:ext cx="7091482" cy="33612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6" y="5382153"/>
            <a:ext cx="6798734" cy="49371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BDF57-ABD4-4930-B6B9-1B36B9268D71}" type="datetimeFigureOut">
              <a:rPr lang="ru-RU" smtClean="0"/>
              <a:t>04.11.2024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9763B-EF1F-4578-95E9-052FCEB89D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417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06873"/>
            <a:ext cx="6798734" cy="309786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275666"/>
            <a:ext cx="6798736" cy="160020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BDF57-ABD4-4930-B6B9-1B36B9268D71}" type="datetimeFigureOut">
              <a:rPr lang="ru-RU" smtClean="0"/>
              <a:t>04.11.2024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9763B-EF1F-4578-95E9-052FCEB89D83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5" y="4140199"/>
            <a:ext cx="6606425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56498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4333" y="982132"/>
            <a:ext cx="6400250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00200" y="3352799"/>
            <a:ext cx="5892798" cy="651933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3" y="4343400"/>
            <a:ext cx="6798738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BDF57-ABD4-4930-B6B9-1B36B9268D71}" type="datetimeFigureOut">
              <a:rPr lang="ru-RU" smtClean="0"/>
              <a:t>04.11.2024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9763B-EF1F-4578-95E9-052FCEB89D83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849969" y="905362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33503" y="2827870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278466" y="4140199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98908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9" y="3308581"/>
            <a:ext cx="679872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4777381"/>
            <a:ext cx="679873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BDF57-ABD4-4930-B6B9-1B36B9268D71}" type="datetimeFigureOut">
              <a:rPr lang="ru-RU" smtClean="0"/>
              <a:t>04.11.2024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9763B-EF1F-4578-95E9-052FCEB89D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02285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9416" y="982132"/>
            <a:ext cx="632516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639312"/>
            <a:ext cx="6798730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529667"/>
            <a:ext cx="6798736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BDF57-ABD4-4930-B6B9-1B36B9268D71}" type="datetimeFigureOut">
              <a:rPr lang="ru-RU" smtClean="0"/>
              <a:t>04.11.2024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9763B-EF1F-4578-95E9-052FCEB89D83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78060" y="89689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649796" y="260772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278466" y="342900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6128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82131"/>
            <a:ext cx="6798734" cy="2294467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3200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566160"/>
            <a:ext cx="6798730" cy="905256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6" y="4470400"/>
            <a:ext cx="6798734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BDF57-ABD4-4930-B6B9-1B36B9268D71}" type="datetimeFigureOut">
              <a:rPr lang="ru-RU" smtClean="0"/>
              <a:t>04.11.2024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9763B-EF1F-4578-95E9-052FCEB89D83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9" y="3429000"/>
            <a:ext cx="660642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67176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5" y="2490135"/>
            <a:ext cx="6798736" cy="3385733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BDF57-ABD4-4930-B6B9-1B36B9268D71}" type="datetimeFigureOut">
              <a:rPr lang="ru-RU" smtClean="0"/>
              <a:t>04.11.2024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9763B-EF1F-4578-95E9-052FCEB89D83}" type="slidenum">
              <a:rPr lang="ru-RU" smtClean="0"/>
              <a:t>‹#›</a:t>
            </a:fld>
            <a:endParaRPr lang="ru-RU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60642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44289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56667" y="906873"/>
            <a:ext cx="1618930" cy="496899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7" y="906873"/>
            <a:ext cx="4915509" cy="4968993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BDF57-ABD4-4930-B6B9-1B36B9268D71}" type="datetimeFigureOut">
              <a:rPr lang="ru-RU" smtClean="0"/>
              <a:t>04.11.2024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9763B-EF1F-4578-95E9-052FCEB89D83}" type="slidenum">
              <a:rPr lang="ru-RU" smtClean="0"/>
              <a:t>‹#›</a:t>
            </a:fld>
            <a:endParaRPr lang="ru-RU"/>
          </a:p>
        </p:txBody>
      </p:sp>
      <p:cxnSp>
        <p:nvCxnSpPr>
          <p:cNvPr id="14" name="Straight Connector 13"/>
          <p:cNvCxnSpPr/>
          <p:nvPr/>
        </p:nvCxnSpPr>
        <p:spPr>
          <a:xfrm>
            <a:off x="6245512" y="906873"/>
            <a:ext cx="0" cy="4968993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9782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BDF57-ABD4-4930-B6B9-1B36B9268D71}" type="datetimeFigureOut">
              <a:rPr lang="ru-RU" smtClean="0"/>
              <a:t>04.11.2024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9763B-EF1F-4578-95E9-052FCEB89D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8887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8465" y="1641413"/>
            <a:ext cx="6595534" cy="1822514"/>
          </a:xfrm>
        </p:spPr>
        <p:txBody>
          <a:bodyPr anchor="b">
            <a:normAutofit/>
          </a:bodyPr>
          <a:lstStyle>
            <a:lvl1pPr algn="ct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8465" y="3734859"/>
            <a:ext cx="6595534" cy="1090015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BDF57-ABD4-4930-B6B9-1B36B9268D71}" type="datetimeFigureOut">
              <a:rPr lang="ru-RU" smtClean="0"/>
              <a:t>04.11.2024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9763B-EF1F-4578-95E9-052FCEB89D83}" type="slidenum">
              <a:rPr lang="ru-RU" smtClean="0"/>
              <a:t>‹#›</a:t>
            </a:fld>
            <a:endParaRPr lang="ru-RU"/>
          </a:p>
        </p:txBody>
      </p:sp>
      <p:cxnSp>
        <p:nvCxnSpPr>
          <p:cNvPr id="31" name="Straight Connector 30"/>
          <p:cNvCxnSpPr/>
          <p:nvPr/>
        </p:nvCxnSpPr>
        <p:spPr>
          <a:xfrm>
            <a:off x="1278466" y="3599392"/>
            <a:ext cx="659553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8881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6866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152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BDF57-ABD4-4930-B6B9-1B36B9268D71}" type="datetimeFigureOut">
              <a:rPr lang="ru-RU" smtClean="0"/>
              <a:t>04.11.2024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9763B-EF1F-4578-95E9-052FCEB89D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285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76868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1832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1832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BDF57-ABD4-4930-B6B9-1B36B9268D71}" type="datetimeFigureOut">
              <a:rPr lang="ru-RU" smtClean="0"/>
              <a:t>04.11.2024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9763B-EF1F-4578-95E9-052FCEB89D83}" type="slidenum">
              <a:rPr lang="ru-RU" smtClean="0"/>
              <a:t>‹#›</a:t>
            </a:fld>
            <a:endParaRPr lang="ru-RU"/>
          </a:p>
        </p:txBody>
      </p:sp>
      <p:cxnSp>
        <p:nvCxnSpPr>
          <p:cNvPr id="41" name="Straight Connector 40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105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15337"/>
            <a:ext cx="6798735" cy="130386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BDF57-ABD4-4930-B6B9-1B36B9268D71}" type="datetimeFigureOut">
              <a:rPr lang="ru-RU" smtClean="0"/>
              <a:t>04.11.2024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9763B-EF1F-4578-95E9-052FCEB89D83}" type="slidenum">
              <a:rPr lang="ru-RU" smtClean="0"/>
              <a:t>‹#›</a:t>
            </a:fld>
            <a:endParaRPr lang="ru-RU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0919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BDF57-ABD4-4930-B6B9-1B36B9268D71}" type="datetimeFigureOut">
              <a:rPr lang="ru-RU" smtClean="0"/>
              <a:t>04.11.2024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9763B-EF1F-4578-95E9-052FCEB89D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5869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388534"/>
            <a:ext cx="2536798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0062" y="982132"/>
            <a:ext cx="3855539" cy="4893735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031065"/>
            <a:ext cx="2536798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BDF57-ABD4-4930-B6B9-1B36B9268D71}" type="datetimeFigureOut">
              <a:rPr lang="ru-RU" smtClean="0"/>
              <a:t>04.11.2024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9763B-EF1F-4578-95E9-052FCEB89D83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>
            <a:off x="1278466" y="2912533"/>
            <a:ext cx="233359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5092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883832"/>
            <a:ext cx="3632202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069" y="1032933"/>
            <a:ext cx="2929463" cy="4792136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255432"/>
            <a:ext cx="3632201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BDF57-ABD4-4930-B6B9-1B36B9268D71}" type="datetimeFigureOut">
              <a:rPr lang="ru-RU" smtClean="0"/>
              <a:t>04.11.2024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9763B-EF1F-4578-95E9-052FCEB89D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9397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52467" cy="6858000"/>
            <a:chOff x="0" y="0"/>
            <a:chExt cx="9152467" cy="6858000"/>
          </a:xfrm>
        </p:grpSpPr>
        <p:pic>
          <p:nvPicPr>
            <p:cNvPr id="8" name="Picture 7" descr="SD-PanelContent.png"/>
            <p:cNvPicPr>
              <a:picLocks noChangeAspect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553888" y="542807"/>
              <a:ext cx="8039776" cy="5756392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0" name="Picture 9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0" y="3128434"/>
              <a:ext cx="685800" cy="606425"/>
            </a:xfrm>
            <a:prstGeom prst="rect">
              <a:avLst/>
            </a:prstGeom>
          </p:spPr>
        </p:pic>
        <p:pic>
          <p:nvPicPr>
            <p:cNvPr id="11" name="Picture 10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8466667" y="3128434"/>
              <a:ext cx="685800" cy="606425"/>
            </a:xfrm>
            <a:prstGeom prst="rect">
              <a:avLst/>
            </a:prstGeom>
          </p:spPr>
        </p:pic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2490135"/>
            <a:ext cx="6798736" cy="344499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56670" y="5960533"/>
            <a:ext cx="1148283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0ABDF57-ABD4-4930-B6B9-1B36B9268D71}" type="datetimeFigureOut">
              <a:rPr lang="ru-RU" smtClean="0"/>
              <a:t>04.11.2024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76865" y="5960533"/>
            <a:ext cx="510466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80091" y="5960533"/>
            <a:ext cx="39551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E89763B-EF1F-4578-95E9-052FCEB89D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8589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  <p:sldLayoutId id="2147483735" r:id="rId15"/>
    <p:sldLayoutId id="2147483736" r:id="rId16"/>
    <p:sldLayoutId id="214748373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Овал 22"/>
          <p:cNvSpPr/>
          <p:nvPr/>
        </p:nvSpPr>
        <p:spPr>
          <a:xfrm>
            <a:off x="4841617" y="5832551"/>
            <a:ext cx="1667155" cy="792088"/>
          </a:xfrm>
          <a:prstGeom prst="ellipse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/>
          <p:cNvSpPr/>
          <p:nvPr/>
        </p:nvSpPr>
        <p:spPr>
          <a:xfrm>
            <a:off x="2526803" y="5832551"/>
            <a:ext cx="1667155" cy="792088"/>
          </a:xfrm>
          <a:prstGeom prst="ellipse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3923928" y="332656"/>
            <a:ext cx="936104" cy="792088"/>
          </a:xfrm>
          <a:prstGeom prst="ellipse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1691680" y="692696"/>
            <a:ext cx="5472608" cy="5472608"/>
          </a:xfrm>
          <a:prstGeom prst="ellips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верх 7"/>
          <p:cNvSpPr/>
          <p:nvPr/>
        </p:nvSpPr>
        <p:spPr>
          <a:xfrm>
            <a:off x="4096634" y="1893203"/>
            <a:ext cx="648072" cy="1404156"/>
          </a:xfrm>
          <a:prstGeom prst="upArrow">
            <a:avLst/>
          </a:prstGeom>
          <a:gradFill flip="none" rotWithShape="1">
            <a:gsLst>
              <a:gs pos="16000">
                <a:srgbClr val="C00000"/>
              </a:gs>
              <a:gs pos="50000">
                <a:srgbClr val="FFFF00"/>
              </a:gs>
              <a:gs pos="87000">
                <a:srgbClr val="C00000"/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3999721" y="801578"/>
            <a:ext cx="8418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12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16686" y="5488149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6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35696" y="3105834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9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03388" y="3105834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3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525428" y="1072704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252132" y="1988278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2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246747" y="4236164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4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400403" y="5186220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5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059832" y="5164983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7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092337" y="4277604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8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085389" y="1835147"/>
            <a:ext cx="8418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10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854288" y="994117"/>
            <a:ext cx="8418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11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" name="Стрелка вверх 6"/>
          <p:cNvSpPr/>
          <p:nvPr/>
        </p:nvSpPr>
        <p:spPr>
          <a:xfrm>
            <a:off x="4285655" y="1124744"/>
            <a:ext cx="270030" cy="2304256"/>
          </a:xfrm>
          <a:prstGeom prst="upArrow">
            <a:avLst/>
          </a:prstGeom>
          <a:solidFill>
            <a:schemeClr val="accent6">
              <a:lumMod val="75000"/>
            </a:schemeClr>
          </a:solidFill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4193958" y="3018328"/>
            <a:ext cx="468052" cy="558062"/>
          </a:xfrm>
          <a:prstGeom prst="ellipse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17414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Овал 22"/>
          <p:cNvSpPr/>
          <p:nvPr/>
        </p:nvSpPr>
        <p:spPr>
          <a:xfrm>
            <a:off x="4841617" y="5832551"/>
            <a:ext cx="1667155" cy="792088"/>
          </a:xfrm>
          <a:prstGeom prst="ellipse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/>
          <p:cNvSpPr/>
          <p:nvPr/>
        </p:nvSpPr>
        <p:spPr>
          <a:xfrm>
            <a:off x="2526803" y="5832551"/>
            <a:ext cx="1667155" cy="792088"/>
          </a:xfrm>
          <a:prstGeom prst="ellipse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3923928" y="332656"/>
            <a:ext cx="936104" cy="792088"/>
          </a:xfrm>
          <a:prstGeom prst="ellipse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1691680" y="692696"/>
            <a:ext cx="5472608" cy="5472608"/>
          </a:xfrm>
          <a:prstGeom prst="ellips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верх 7"/>
          <p:cNvSpPr/>
          <p:nvPr/>
        </p:nvSpPr>
        <p:spPr>
          <a:xfrm rot="1916481">
            <a:off x="4506208" y="1893203"/>
            <a:ext cx="648072" cy="1404156"/>
          </a:xfrm>
          <a:prstGeom prst="upArrow">
            <a:avLst/>
          </a:prstGeom>
          <a:gradFill flip="none" rotWithShape="1">
            <a:gsLst>
              <a:gs pos="16000">
                <a:srgbClr val="C00000"/>
              </a:gs>
              <a:gs pos="50000">
                <a:srgbClr val="FFFF00"/>
              </a:gs>
              <a:gs pos="87000">
                <a:srgbClr val="C00000"/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3999721" y="801578"/>
            <a:ext cx="8418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12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16686" y="5488149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6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35696" y="3105834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9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03388" y="3105834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3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525428" y="1072704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252132" y="1988278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2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246747" y="4236164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4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400403" y="5186220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5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059832" y="5164983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7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092337" y="4277604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8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085389" y="1835147"/>
            <a:ext cx="8418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10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854288" y="994117"/>
            <a:ext cx="8418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11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" name="Стрелка вверх 6"/>
          <p:cNvSpPr/>
          <p:nvPr/>
        </p:nvSpPr>
        <p:spPr>
          <a:xfrm rot="16200000">
            <a:off x="3284857" y="2145231"/>
            <a:ext cx="270030" cy="2304256"/>
          </a:xfrm>
          <a:prstGeom prst="upArrow">
            <a:avLst/>
          </a:prstGeom>
          <a:solidFill>
            <a:schemeClr val="accent6">
              <a:lumMod val="75000"/>
            </a:schemeClr>
          </a:solidFill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4193958" y="3018328"/>
            <a:ext cx="468052" cy="558062"/>
          </a:xfrm>
          <a:prstGeom prst="ellipse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55980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Овал 22"/>
          <p:cNvSpPr/>
          <p:nvPr/>
        </p:nvSpPr>
        <p:spPr>
          <a:xfrm>
            <a:off x="4841617" y="5832551"/>
            <a:ext cx="1667155" cy="792088"/>
          </a:xfrm>
          <a:prstGeom prst="ellipse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/>
          <p:cNvSpPr/>
          <p:nvPr/>
        </p:nvSpPr>
        <p:spPr>
          <a:xfrm>
            <a:off x="2526803" y="5832551"/>
            <a:ext cx="1667155" cy="792088"/>
          </a:xfrm>
          <a:prstGeom prst="ellipse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3923928" y="332656"/>
            <a:ext cx="936104" cy="792088"/>
          </a:xfrm>
          <a:prstGeom prst="ellipse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1691680" y="692696"/>
            <a:ext cx="5472608" cy="5472608"/>
          </a:xfrm>
          <a:prstGeom prst="ellips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верх 7"/>
          <p:cNvSpPr/>
          <p:nvPr/>
        </p:nvSpPr>
        <p:spPr>
          <a:xfrm rot="2098331">
            <a:off x="4567168" y="1923683"/>
            <a:ext cx="648072" cy="1404156"/>
          </a:xfrm>
          <a:prstGeom prst="upArrow">
            <a:avLst/>
          </a:prstGeom>
          <a:gradFill flip="none" rotWithShape="1">
            <a:gsLst>
              <a:gs pos="16000">
                <a:srgbClr val="C00000"/>
              </a:gs>
              <a:gs pos="50000">
                <a:srgbClr val="FFFF00"/>
              </a:gs>
              <a:gs pos="87000">
                <a:srgbClr val="C00000"/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3999721" y="801578"/>
            <a:ext cx="8418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12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16686" y="5488149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6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35696" y="3105834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9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03388" y="3105834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3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525428" y="1072704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252132" y="1988278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2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246747" y="4236164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4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400403" y="5186220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5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059832" y="5164983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7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092337" y="4277604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8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085389" y="1835147"/>
            <a:ext cx="8418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10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854288" y="994117"/>
            <a:ext cx="8418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11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" name="Стрелка вверх 6"/>
          <p:cNvSpPr/>
          <p:nvPr/>
        </p:nvSpPr>
        <p:spPr>
          <a:xfrm rot="18101634">
            <a:off x="3358466" y="1556687"/>
            <a:ext cx="270030" cy="2304256"/>
          </a:xfrm>
          <a:prstGeom prst="upArrow">
            <a:avLst/>
          </a:prstGeom>
          <a:solidFill>
            <a:schemeClr val="accent6">
              <a:lumMod val="75000"/>
            </a:schemeClr>
          </a:solidFill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4193958" y="3018328"/>
            <a:ext cx="468052" cy="558062"/>
          </a:xfrm>
          <a:prstGeom prst="ellipse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3777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Овал 22"/>
          <p:cNvSpPr/>
          <p:nvPr/>
        </p:nvSpPr>
        <p:spPr>
          <a:xfrm>
            <a:off x="4841617" y="5832551"/>
            <a:ext cx="1667155" cy="792088"/>
          </a:xfrm>
          <a:prstGeom prst="ellipse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/>
          <p:cNvSpPr/>
          <p:nvPr/>
        </p:nvSpPr>
        <p:spPr>
          <a:xfrm>
            <a:off x="2526803" y="5832551"/>
            <a:ext cx="1667155" cy="792088"/>
          </a:xfrm>
          <a:prstGeom prst="ellipse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3923928" y="332656"/>
            <a:ext cx="936104" cy="792088"/>
          </a:xfrm>
          <a:prstGeom prst="ellipse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1691680" y="692696"/>
            <a:ext cx="5472608" cy="5472608"/>
          </a:xfrm>
          <a:prstGeom prst="ellips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верх 7"/>
          <p:cNvSpPr/>
          <p:nvPr/>
        </p:nvSpPr>
        <p:spPr>
          <a:xfrm rot="2260447">
            <a:off x="4597648" y="1938923"/>
            <a:ext cx="648072" cy="1404156"/>
          </a:xfrm>
          <a:prstGeom prst="upArrow">
            <a:avLst/>
          </a:prstGeom>
          <a:gradFill flip="none" rotWithShape="1">
            <a:gsLst>
              <a:gs pos="16000">
                <a:srgbClr val="C00000"/>
              </a:gs>
              <a:gs pos="50000">
                <a:srgbClr val="FFFF00"/>
              </a:gs>
              <a:gs pos="87000">
                <a:srgbClr val="C00000"/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3999721" y="801578"/>
            <a:ext cx="8418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12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16686" y="5488149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6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35696" y="3105834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9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03388" y="3105834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3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525428" y="1072704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252132" y="1988278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2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246747" y="4236164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4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400403" y="5186220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5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059832" y="5164983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7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092337" y="4277604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8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085389" y="1835147"/>
            <a:ext cx="8418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10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854288" y="994117"/>
            <a:ext cx="8418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11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" name="Стрелка вверх 6"/>
          <p:cNvSpPr/>
          <p:nvPr/>
        </p:nvSpPr>
        <p:spPr>
          <a:xfrm rot="19503446">
            <a:off x="3695379" y="1255111"/>
            <a:ext cx="270030" cy="2304256"/>
          </a:xfrm>
          <a:prstGeom prst="upArrow">
            <a:avLst/>
          </a:prstGeom>
          <a:solidFill>
            <a:schemeClr val="accent6">
              <a:lumMod val="75000"/>
            </a:schemeClr>
          </a:solidFill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4193958" y="3018328"/>
            <a:ext cx="468052" cy="558062"/>
          </a:xfrm>
          <a:prstGeom prst="ellipse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99751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Овал 22"/>
          <p:cNvSpPr/>
          <p:nvPr/>
        </p:nvSpPr>
        <p:spPr>
          <a:xfrm>
            <a:off x="4841617" y="5832551"/>
            <a:ext cx="1667155" cy="792088"/>
          </a:xfrm>
          <a:prstGeom prst="ellipse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/>
          <p:cNvSpPr/>
          <p:nvPr/>
        </p:nvSpPr>
        <p:spPr>
          <a:xfrm>
            <a:off x="2526803" y="5832551"/>
            <a:ext cx="1667155" cy="792088"/>
          </a:xfrm>
          <a:prstGeom prst="ellipse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3923928" y="332656"/>
            <a:ext cx="936104" cy="792088"/>
          </a:xfrm>
          <a:prstGeom prst="ellipse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1691680" y="692696"/>
            <a:ext cx="5472608" cy="5472608"/>
          </a:xfrm>
          <a:prstGeom prst="ellips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верх 7"/>
          <p:cNvSpPr/>
          <p:nvPr/>
        </p:nvSpPr>
        <p:spPr>
          <a:xfrm rot="2260447">
            <a:off x="4597648" y="1938923"/>
            <a:ext cx="648072" cy="1404156"/>
          </a:xfrm>
          <a:prstGeom prst="upArrow">
            <a:avLst/>
          </a:prstGeom>
          <a:gradFill flip="none" rotWithShape="1">
            <a:gsLst>
              <a:gs pos="16000">
                <a:srgbClr val="C00000"/>
              </a:gs>
              <a:gs pos="50000">
                <a:srgbClr val="FFFF00"/>
              </a:gs>
              <a:gs pos="87000">
                <a:srgbClr val="C00000"/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3999721" y="801578"/>
            <a:ext cx="8418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12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16686" y="5488149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6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35696" y="3105834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9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03388" y="3105834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3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525428" y="1072704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252132" y="1988278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2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246747" y="4236164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4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400403" y="5186220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5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059832" y="5164983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7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092337" y="4277604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8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085389" y="1835147"/>
            <a:ext cx="8418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10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854288" y="994117"/>
            <a:ext cx="8418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11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" name="Стрелка вверх 6"/>
          <p:cNvSpPr/>
          <p:nvPr/>
        </p:nvSpPr>
        <p:spPr>
          <a:xfrm>
            <a:off x="4292969" y="1072704"/>
            <a:ext cx="270030" cy="2304256"/>
          </a:xfrm>
          <a:prstGeom prst="upArrow">
            <a:avLst/>
          </a:prstGeom>
          <a:solidFill>
            <a:schemeClr val="accent6">
              <a:lumMod val="75000"/>
            </a:schemeClr>
          </a:solidFill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4193958" y="3018328"/>
            <a:ext cx="468052" cy="558062"/>
          </a:xfrm>
          <a:prstGeom prst="ellipse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22700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Овал 22"/>
          <p:cNvSpPr/>
          <p:nvPr/>
        </p:nvSpPr>
        <p:spPr>
          <a:xfrm>
            <a:off x="4841617" y="5832551"/>
            <a:ext cx="1667155" cy="792088"/>
          </a:xfrm>
          <a:prstGeom prst="ellipse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/>
          <p:cNvSpPr/>
          <p:nvPr/>
        </p:nvSpPr>
        <p:spPr>
          <a:xfrm>
            <a:off x="2526803" y="5832551"/>
            <a:ext cx="1667155" cy="792088"/>
          </a:xfrm>
          <a:prstGeom prst="ellipse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3923928" y="332656"/>
            <a:ext cx="936104" cy="792088"/>
          </a:xfrm>
          <a:prstGeom prst="ellipse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1691680" y="692696"/>
            <a:ext cx="5472608" cy="5472608"/>
          </a:xfrm>
          <a:prstGeom prst="ellips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верх 7"/>
          <p:cNvSpPr/>
          <p:nvPr/>
        </p:nvSpPr>
        <p:spPr>
          <a:xfrm rot="215896">
            <a:off x="4134734" y="1893203"/>
            <a:ext cx="648072" cy="1404156"/>
          </a:xfrm>
          <a:prstGeom prst="upArrow">
            <a:avLst/>
          </a:prstGeom>
          <a:gradFill flip="none" rotWithShape="1">
            <a:gsLst>
              <a:gs pos="16000">
                <a:srgbClr val="C00000"/>
              </a:gs>
              <a:gs pos="50000">
                <a:srgbClr val="FFFF00"/>
              </a:gs>
              <a:gs pos="87000">
                <a:srgbClr val="C00000"/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3999721" y="801578"/>
            <a:ext cx="8418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12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16686" y="5488149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6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35696" y="3105834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9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03388" y="3105834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3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525428" y="1072704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252132" y="1988278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2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246747" y="4236164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4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400403" y="5186220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5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059832" y="5164983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7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092337" y="4277604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8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085389" y="1835147"/>
            <a:ext cx="8418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10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854288" y="994117"/>
            <a:ext cx="8418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11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" name="Стрелка вверх 6"/>
          <p:cNvSpPr/>
          <p:nvPr/>
        </p:nvSpPr>
        <p:spPr>
          <a:xfrm rot="2017488">
            <a:off x="4941782" y="1301876"/>
            <a:ext cx="270030" cy="2304256"/>
          </a:xfrm>
          <a:prstGeom prst="upArrow">
            <a:avLst/>
          </a:prstGeom>
          <a:solidFill>
            <a:schemeClr val="accent6">
              <a:lumMod val="75000"/>
            </a:schemeClr>
          </a:solidFill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4193958" y="3018328"/>
            <a:ext cx="468052" cy="558062"/>
          </a:xfrm>
          <a:prstGeom prst="ellipse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44621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Овал 22"/>
          <p:cNvSpPr/>
          <p:nvPr/>
        </p:nvSpPr>
        <p:spPr>
          <a:xfrm>
            <a:off x="4841617" y="5832551"/>
            <a:ext cx="1667155" cy="792088"/>
          </a:xfrm>
          <a:prstGeom prst="ellipse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/>
          <p:cNvSpPr/>
          <p:nvPr/>
        </p:nvSpPr>
        <p:spPr>
          <a:xfrm>
            <a:off x="2526803" y="5832551"/>
            <a:ext cx="1667155" cy="792088"/>
          </a:xfrm>
          <a:prstGeom prst="ellipse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3923928" y="332656"/>
            <a:ext cx="936104" cy="792088"/>
          </a:xfrm>
          <a:prstGeom prst="ellipse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1691680" y="692696"/>
            <a:ext cx="5472608" cy="5472608"/>
          </a:xfrm>
          <a:prstGeom prst="ellips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верх 7"/>
          <p:cNvSpPr/>
          <p:nvPr/>
        </p:nvSpPr>
        <p:spPr>
          <a:xfrm rot="389439">
            <a:off x="4191884" y="1893203"/>
            <a:ext cx="648072" cy="1404156"/>
          </a:xfrm>
          <a:prstGeom prst="upArrow">
            <a:avLst/>
          </a:prstGeom>
          <a:gradFill flip="none" rotWithShape="1">
            <a:gsLst>
              <a:gs pos="16000">
                <a:srgbClr val="C00000"/>
              </a:gs>
              <a:gs pos="50000">
                <a:srgbClr val="FFFF00"/>
              </a:gs>
              <a:gs pos="87000">
                <a:srgbClr val="C00000"/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3999721" y="801578"/>
            <a:ext cx="8418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12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16686" y="5488149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6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35696" y="3105834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9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03388" y="3105834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3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525428" y="1072704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252132" y="1988278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2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246747" y="4236164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4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400403" y="5186220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5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059832" y="5164983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7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092337" y="4277604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8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085389" y="1835147"/>
            <a:ext cx="8418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10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854288" y="994117"/>
            <a:ext cx="8418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11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" name="Стрелка вверх 6"/>
          <p:cNvSpPr/>
          <p:nvPr/>
        </p:nvSpPr>
        <p:spPr>
          <a:xfrm rot="3833329">
            <a:off x="5360851" y="1648567"/>
            <a:ext cx="270030" cy="2304256"/>
          </a:xfrm>
          <a:prstGeom prst="upArrow">
            <a:avLst/>
          </a:prstGeom>
          <a:solidFill>
            <a:schemeClr val="accent6">
              <a:lumMod val="75000"/>
            </a:schemeClr>
          </a:solidFill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4193958" y="3018328"/>
            <a:ext cx="468052" cy="558062"/>
          </a:xfrm>
          <a:prstGeom prst="ellipse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37502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Овал 22"/>
          <p:cNvSpPr/>
          <p:nvPr/>
        </p:nvSpPr>
        <p:spPr>
          <a:xfrm>
            <a:off x="4841617" y="5832551"/>
            <a:ext cx="1667155" cy="792088"/>
          </a:xfrm>
          <a:prstGeom prst="ellipse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/>
          <p:cNvSpPr/>
          <p:nvPr/>
        </p:nvSpPr>
        <p:spPr>
          <a:xfrm>
            <a:off x="2526803" y="5832551"/>
            <a:ext cx="1667155" cy="792088"/>
          </a:xfrm>
          <a:prstGeom prst="ellipse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3923928" y="332656"/>
            <a:ext cx="936104" cy="792088"/>
          </a:xfrm>
          <a:prstGeom prst="ellipse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1691680" y="692696"/>
            <a:ext cx="5472608" cy="5472608"/>
          </a:xfrm>
          <a:prstGeom prst="ellips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верх 7"/>
          <p:cNvSpPr/>
          <p:nvPr/>
        </p:nvSpPr>
        <p:spPr>
          <a:xfrm rot="620486">
            <a:off x="4229984" y="1893203"/>
            <a:ext cx="648072" cy="1404156"/>
          </a:xfrm>
          <a:prstGeom prst="upArrow">
            <a:avLst/>
          </a:prstGeom>
          <a:gradFill flip="none" rotWithShape="1">
            <a:gsLst>
              <a:gs pos="16000">
                <a:srgbClr val="C00000"/>
              </a:gs>
              <a:gs pos="50000">
                <a:srgbClr val="FFFF00"/>
              </a:gs>
              <a:gs pos="87000">
                <a:srgbClr val="C00000"/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3999721" y="801578"/>
            <a:ext cx="8418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12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16686" y="5488149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6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35696" y="3105834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9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03388" y="3105834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3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525428" y="1072704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252132" y="1988278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2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246747" y="4236164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4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400403" y="5186220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5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059832" y="5164983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7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092337" y="4277604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8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085389" y="1835147"/>
            <a:ext cx="8418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10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854288" y="994117"/>
            <a:ext cx="8418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11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" name="Стрелка вверх 6"/>
          <p:cNvSpPr/>
          <p:nvPr/>
        </p:nvSpPr>
        <p:spPr>
          <a:xfrm rot="5400000">
            <a:off x="5428117" y="2145231"/>
            <a:ext cx="270030" cy="2304256"/>
          </a:xfrm>
          <a:prstGeom prst="upArrow">
            <a:avLst/>
          </a:prstGeom>
          <a:solidFill>
            <a:schemeClr val="accent6">
              <a:lumMod val="75000"/>
            </a:schemeClr>
          </a:solidFill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4193958" y="3018328"/>
            <a:ext cx="468052" cy="558062"/>
          </a:xfrm>
          <a:prstGeom prst="ellipse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84722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Овал 22"/>
          <p:cNvSpPr/>
          <p:nvPr/>
        </p:nvSpPr>
        <p:spPr>
          <a:xfrm>
            <a:off x="4841617" y="5832551"/>
            <a:ext cx="1667155" cy="792088"/>
          </a:xfrm>
          <a:prstGeom prst="ellipse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/>
          <p:cNvSpPr/>
          <p:nvPr/>
        </p:nvSpPr>
        <p:spPr>
          <a:xfrm>
            <a:off x="2526803" y="5832551"/>
            <a:ext cx="1667155" cy="792088"/>
          </a:xfrm>
          <a:prstGeom prst="ellipse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3923928" y="332656"/>
            <a:ext cx="936104" cy="792088"/>
          </a:xfrm>
          <a:prstGeom prst="ellipse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1691680" y="692696"/>
            <a:ext cx="5472608" cy="5472608"/>
          </a:xfrm>
          <a:prstGeom prst="ellips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верх 7"/>
          <p:cNvSpPr/>
          <p:nvPr/>
        </p:nvSpPr>
        <p:spPr>
          <a:xfrm rot="767185">
            <a:off x="4277609" y="1893203"/>
            <a:ext cx="648072" cy="1404156"/>
          </a:xfrm>
          <a:prstGeom prst="upArrow">
            <a:avLst/>
          </a:prstGeom>
          <a:gradFill flip="none" rotWithShape="1">
            <a:gsLst>
              <a:gs pos="16000">
                <a:srgbClr val="C00000"/>
              </a:gs>
              <a:gs pos="50000">
                <a:srgbClr val="FFFF00"/>
              </a:gs>
              <a:gs pos="87000">
                <a:srgbClr val="C00000"/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3999721" y="801578"/>
            <a:ext cx="8418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12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16686" y="5488149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6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35696" y="3105834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9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03388" y="3105834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3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525428" y="1072704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252132" y="1988278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2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246747" y="4236164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4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400403" y="5186220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5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059832" y="5164983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7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092337" y="4277604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8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085389" y="1835147"/>
            <a:ext cx="8418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10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854288" y="994117"/>
            <a:ext cx="8418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11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" name="Стрелка вверх 6"/>
          <p:cNvSpPr/>
          <p:nvPr/>
        </p:nvSpPr>
        <p:spPr>
          <a:xfrm rot="7197841">
            <a:off x="5255723" y="2681259"/>
            <a:ext cx="270030" cy="2304256"/>
          </a:xfrm>
          <a:prstGeom prst="upArrow">
            <a:avLst/>
          </a:prstGeom>
          <a:solidFill>
            <a:schemeClr val="accent6">
              <a:lumMod val="75000"/>
            </a:schemeClr>
          </a:solidFill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4193958" y="3018328"/>
            <a:ext cx="468052" cy="558062"/>
          </a:xfrm>
          <a:prstGeom prst="ellipse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91485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Овал 22"/>
          <p:cNvSpPr/>
          <p:nvPr/>
        </p:nvSpPr>
        <p:spPr>
          <a:xfrm>
            <a:off x="4841617" y="5832551"/>
            <a:ext cx="1667155" cy="792088"/>
          </a:xfrm>
          <a:prstGeom prst="ellipse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/>
          <p:cNvSpPr/>
          <p:nvPr/>
        </p:nvSpPr>
        <p:spPr>
          <a:xfrm>
            <a:off x="2526803" y="5832551"/>
            <a:ext cx="1667155" cy="792088"/>
          </a:xfrm>
          <a:prstGeom prst="ellipse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3923928" y="332656"/>
            <a:ext cx="936104" cy="792088"/>
          </a:xfrm>
          <a:prstGeom prst="ellipse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1691680" y="692696"/>
            <a:ext cx="5472608" cy="5472608"/>
          </a:xfrm>
          <a:prstGeom prst="ellips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верх 7"/>
          <p:cNvSpPr/>
          <p:nvPr/>
        </p:nvSpPr>
        <p:spPr>
          <a:xfrm rot="944502">
            <a:off x="4315708" y="1893203"/>
            <a:ext cx="648072" cy="1404156"/>
          </a:xfrm>
          <a:prstGeom prst="upArrow">
            <a:avLst/>
          </a:prstGeom>
          <a:gradFill flip="none" rotWithShape="1">
            <a:gsLst>
              <a:gs pos="16000">
                <a:srgbClr val="C00000"/>
              </a:gs>
              <a:gs pos="50000">
                <a:srgbClr val="FFFF00"/>
              </a:gs>
              <a:gs pos="87000">
                <a:srgbClr val="C00000"/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3999721" y="801578"/>
            <a:ext cx="8418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12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16686" y="5488149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6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35696" y="3105834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9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03388" y="3105834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3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525428" y="1072704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252132" y="1988278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2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246747" y="4236164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4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400403" y="5186220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5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059832" y="5164983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7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092337" y="4277604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8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085389" y="1835147"/>
            <a:ext cx="8418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10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854288" y="994117"/>
            <a:ext cx="8418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11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" name="Стрелка вверх 6"/>
          <p:cNvSpPr/>
          <p:nvPr/>
        </p:nvSpPr>
        <p:spPr>
          <a:xfrm rot="9058940">
            <a:off x="4863240" y="3182781"/>
            <a:ext cx="270030" cy="2304256"/>
          </a:xfrm>
          <a:prstGeom prst="upArrow">
            <a:avLst/>
          </a:prstGeom>
          <a:solidFill>
            <a:schemeClr val="accent6">
              <a:lumMod val="75000"/>
            </a:schemeClr>
          </a:solidFill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4193958" y="3018328"/>
            <a:ext cx="468052" cy="558062"/>
          </a:xfrm>
          <a:prstGeom prst="ellipse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93121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Овал 22"/>
          <p:cNvSpPr/>
          <p:nvPr/>
        </p:nvSpPr>
        <p:spPr>
          <a:xfrm>
            <a:off x="4841617" y="5832551"/>
            <a:ext cx="1667155" cy="792088"/>
          </a:xfrm>
          <a:prstGeom prst="ellipse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/>
          <p:cNvSpPr/>
          <p:nvPr/>
        </p:nvSpPr>
        <p:spPr>
          <a:xfrm>
            <a:off x="2526803" y="5832551"/>
            <a:ext cx="1667155" cy="792088"/>
          </a:xfrm>
          <a:prstGeom prst="ellipse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3923928" y="332656"/>
            <a:ext cx="936104" cy="792088"/>
          </a:xfrm>
          <a:prstGeom prst="ellipse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1691680" y="692696"/>
            <a:ext cx="5472608" cy="5472608"/>
          </a:xfrm>
          <a:prstGeom prst="ellips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верх 7"/>
          <p:cNvSpPr/>
          <p:nvPr/>
        </p:nvSpPr>
        <p:spPr>
          <a:xfrm rot="1214492">
            <a:off x="4353808" y="1893203"/>
            <a:ext cx="648072" cy="1404156"/>
          </a:xfrm>
          <a:prstGeom prst="upArrow">
            <a:avLst/>
          </a:prstGeom>
          <a:gradFill flip="none" rotWithShape="1">
            <a:gsLst>
              <a:gs pos="16000">
                <a:srgbClr val="C00000"/>
              </a:gs>
              <a:gs pos="50000">
                <a:srgbClr val="FFFF00"/>
              </a:gs>
              <a:gs pos="87000">
                <a:srgbClr val="C00000"/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3999721" y="801578"/>
            <a:ext cx="8418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12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16686" y="5488149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6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35696" y="3105834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9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03388" y="3105834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3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525428" y="1072704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252132" y="1988278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2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246747" y="4236164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4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400403" y="5186220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5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059832" y="5164983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7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092337" y="4277604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8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085389" y="1835147"/>
            <a:ext cx="8418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10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854288" y="994117"/>
            <a:ext cx="8418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11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" name="Стрелка вверх 6"/>
          <p:cNvSpPr/>
          <p:nvPr/>
        </p:nvSpPr>
        <p:spPr>
          <a:xfrm rot="10800000">
            <a:off x="4338312" y="3240403"/>
            <a:ext cx="270030" cy="2304256"/>
          </a:xfrm>
          <a:prstGeom prst="upArrow">
            <a:avLst/>
          </a:prstGeom>
          <a:solidFill>
            <a:schemeClr val="accent6">
              <a:lumMod val="75000"/>
            </a:schemeClr>
          </a:solidFill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4193958" y="3018328"/>
            <a:ext cx="468052" cy="558062"/>
          </a:xfrm>
          <a:prstGeom prst="ellipse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64384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Овал 22"/>
          <p:cNvSpPr/>
          <p:nvPr/>
        </p:nvSpPr>
        <p:spPr>
          <a:xfrm>
            <a:off x="4841617" y="5832551"/>
            <a:ext cx="1667155" cy="792088"/>
          </a:xfrm>
          <a:prstGeom prst="ellipse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/>
          <p:cNvSpPr/>
          <p:nvPr/>
        </p:nvSpPr>
        <p:spPr>
          <a:xfrm>
            <a:off x="2526803" y="5832551"/>
            <a:ext cx="1667155" cy="792088"/>
          </a:xfrm>
          <a:prstGeom prst="ellipse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3923928" y="332656"/>
            <a:ext cx="936104" cy="792088"/>
          </a:xfrm>
          <a:prstGeom prst="ellipse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1691680" y="692696"/>
            <a:ext cx="5472608" cy="5472608"/>
          </a:xfrm>
          <a:prstGeom prst="ellips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верх 7"/>
          <p:cNvSpPr/>
          <p:nvPr/>
        </p:nvSpPr>
        <p:spPr>
          <a:xfrm rot="1442777">
            <a:off x="4422388" y="1893203"/>
            <a:ext cx="648072" cy="1404156"/>
          </a:xfrm>
          <a:prstGeom prst="upArrow">
            <a:avLst/>
          </a:prstGeom>
          <a:gradFill flip="none" rotWithShape="1">
            <a:gsLst>
              <a:gs pos="16000">
                <a:srgbClr val="C00000"/>
              </a:gs>
              <a:gs pos="50000">
                <a:srgbClr val="FFFF00"/>
              </a:gs>
              <a:gs pos="87000">
                <a:srgbClr val="C00000"/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3999721" y="801578"/>
            <a:ext cx="8418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12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16686" y="5488149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6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35696" y="3105834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9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03388" y="3105834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3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525428" y="1072704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252132" y="1988278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2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246747" y="4236164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4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400403" y="5186220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5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059832" y="5164983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7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092337" y="4277604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8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085389" y="1835147"/>
            <a:ext cx="8418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10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854288" y="994117"/>
            <a:ext cx="8418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11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" name="Стрелка вверх 6"/>
          <p:cNvSpPr/>
          <p:nvPr/>
        </p:nvSpPr>
        <p:spPr>
          <a:xfrm rot="12564471">
            <a:off x="3788913" y="3125477"/>
            <a:ext cx="270030" cy="2304256"/>
          </a:xfrm>
          <a:prstGeom prst="upArrow">
            <a:avLst/>
          </a:prstGeom>
          <a:solidFill>
            <a:schemeClr val="accent6">
              <a:lumMod val="75000"/>
            </a:schemeClr>
          </a:solidFill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4193958" y="3018328"/>
            <a:ext cx="468052" cy="558062"/>
          </a:xfrm>
          <a:prstGeom prst="ellipse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54486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Овал 22"/>
          <p:cNvSpPr/>
          <p:nvPr/>
        </p:nvSpPr>
        <p:spPr>
          <a:xfrm>
            <a:off x="4841617" y="5832551"/>
            <a:ext cx="1667155" cy="792088"/>
          </a:xfrm>
          <a:prstGeom prst="ellipse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/>
          <p:cNvSpPr/>
          <p:nvPr/>
        </p:nvSpPr>
        <p:spPr>
          <a:xfrm>
            <a:off x="2526803" y="5832551"/>
            <a:ext cx="1667155" cy="792088"/>
          </a:xfrm>
          <a:prstGeom prst="ellipse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3923928" y="332656"/>
            <a:ext cx="936104" cy="792088"/>
          </a:xfrm>
          <a:prstGeom prst="ellipse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1691680" y="692696"/>
            <a:ext cx="5472608" cy="5472608"/>
          </a:xfrm>
          <a:prstGeom prst="ellips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верх 7"/>
          <p:cNvSpPr/>
          <p:nvPr/>
        </p:nvSpPr>
        <p:spPr>
          <a:xfrm rot="1630588">
            <a:off x="4460488" y="1893203"/>
            <a:ext cx="648072" cy="1404156"/>
          </a:xfrm>
          <a:prstGeom prst="upArrow">
            <a:avLst/>
          </a:prstGeom>
          <a:gradFill flip="none" rotWithShape="1">
            <a:gsLst>
              <a:gs pos="16000">
                <a:srgbClr val="C00000"/>
              </a:gs>
              <a:gs pos="50000">
                <a:srgbClr val="FFFF00"/>
              </a:gs>
              <a:gs pos="87000">
                <a:srgbClr val="C00000"/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3999721" y="801578"/>
            <a:ext cx="8418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12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16686" y="5488149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6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35696" y="3105834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9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03388" y="3105834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3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525428" y="1072704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252132" y="1988278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2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246747" y="4236164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4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400403" y="5186220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5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059832" y="5164983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7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092337" y="4277604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8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085389" y="1835147"/>
            <a:ext cx="8418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10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854288" y="994117"/>
            <a:ext cx="8418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11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" name="Стрелка вверх 6"/>
          <p:cNvSpPr/>
          <p:nvPr/>
        </p:nvSpPr>
        <p:spPr>
          <a:xfrm rot="14231824">
            <a:off x="3412874" y="2716690"/>
            <a:ext cx="270030" cy="2304256"/>
          </a:xfrm>
          <a:prstGeom prst="upArrow">
            <a:avLst/>
          </a:prstGeom>
          <a:solidFill>
            <a:schemeClr val="accent6">
              <a:lumMod val="75000"/>
            </a:schemeClr>
          </a:solidFill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4193958" y="3018328"/>
            <a:ext cx="468052" cy="558062"/>
          </a:xfrm>
          <a:prstGeom prst="ellipse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62263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туральные материалы">
  <a:themeElements>
    <a:clrScheme name="Натуральные материалы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A8BF4D"/>
      </a:hlink>
      <a:folHlink>
        <a:srgbClr val="B4CA80"/>
      </a:folHlink>
    </a:clrScheme>
    <a:fontScheme name="Натуральные материалы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Натуральные материалы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7DAC20F1-423D-49E2-BD0B-50532748BAD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22</TotalTime>
  <Words>156</Words>
  <Application>Microsoft Office PowerPoint</Application>
  <PresentationFormat>Экран (4:3)</PresentationFormat>
  <Paragraphs>156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6" baseType="lpstr">
      <vt:lpstr>Arial</vt:lpstr>
      <vt:lpstr>Garamond</vt:lpstr>
      <vt:lpstr>Натуральные материалы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Модель  часов</dc:title>
  <dc:creator>1</dc:creator>
  <cp:lastModifiedBy>user</cp:lastModifiedBy>
  <cp:revision>4</cp:revision>
  <dcterms:created xsi:type="dcterms:W3CDTF">2012-01-23T14:48:19Z</dcterms:created>
  <dcterms:modified xsi:type="dcterms:W3CDTF">2024-11-03T18:22:14Z</dcterms:modified>
</cp:coreProperties>
</file>