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20ABDF57-ABD4-4930-B6B9-1B36B9268D71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4E89763B-EF1F-4578-95E9-052FCEB89D83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4401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DF57-ABD4-4930-B6B9-1B36B9268D71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763B-EF1F-4578-95E9-052FCEB89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17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DF57-ABD4-4930-B6B9-1B36B9268D71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763B-EF1F-4578-95E9-052FCEB89D83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5649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DF57-ABD4-4930-B6B9-1B36B9268D71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763B-EF1F-4578-95E9-052FCEB89D8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9890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DF57-ABD4-4930-B6B9-1B36B9268D71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763B-EF1F-4578-95E9-052FCEB89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228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DF57-ABD4-4930-B6B9-1B36B9268D71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763B-EF1F-4578-95E9-052FCEB89D83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612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DF57-ABD4-4930-B6B9-1B36B9268D71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763B-EF1F-4578-95E9-052FCEB89D83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6717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DF57-ABD4-4930-B6B9-1B36B9268D71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763B-EF1F-4578-95E9-052FCEB89D83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44289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DF57-ABD4-4930-B6B9-1B36B9268D71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763B-EF1F-4578-95E9-052FCEB89D83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9782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DF57-ABD4-4930-B6B9-1B36B9268D71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763B-EF1F-4578-95E9-052FCEB89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887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DF57-ABD4-4930-B6B9-1B36B9268D71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763B-EF1F-4578-95E9-052FCEB89D83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8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DF57-ABD4-4930-B6B9-1B36B9268D71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763B-EF1F-4578-95E9-052FCEB89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8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DF57-ABD4-4930-B6B9-1B36B9268D71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763B-EF1F-4578-95E9-052FCEB89D83}" type="slidenum">
              <a:rPr lang="ru-RU" smtClean="0"/>
              <a:t>‹#›</a:t>
            </a:fld>
            <a:endParaRPr lang="ru-RU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105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DF57-ABD4-4930-B6B9-1B36B9268D71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763B-EF1F-4578-95E9-052FCEB89D83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0919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DF57-ABD4-4930-B6B9-1B36B9268D71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763B-EF1F-4578-95E9-052FCEB89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86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DF57-ABD4-4930-B6B9-1B36B9268D71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763B-EF1F-4578-95E9-052FCEB89D83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5092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DF57-ABD4-4930-B6B9-1B36B9268D71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763B-EF1F-4578-95E9-052FCEB89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397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0ABDF57-ABD4-4930-B6B9-1B36B9268D71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E89763B-EF1F-4578-95E9-052FCEB89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589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Овал 22"/>
          <p:cNvSpPr/>
          <p:nvPr/>
        </p:nvSpPr>
        <p:spPr>
          <a:xfrm>
            <a:off x="4841617" y="5832551"/>
            <a:ext cx="1667155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526803" y="5832551"/>
            <a:ext cx="1667155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23928" y="332656"/>
            <a:ext cx="936104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691680" y="692696"/>
            <a:ext cx="5472608" cy="5472608"/>
          </a:xfrm>
          <a:prstGeom prst="ellips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>
            <a:off x="4096634" y="1893203"/>
            <a:ext cx="648072" cy="1404156"/>
          </a:xfrm>
          <a:prstGeom prst="upArrow">
            <a:avLst/>
          </a:prstGeom>
          <a:gradFill flip="none" rotWithShape="1">
            <a:gsLst>
              <a:gs pos="16000">
                <a:srgbClr val="C00000"/>
              </a:gs>
              <a:gs pos="50000">
                <a:srgbClr val="FFFF00"/>
              </a:gs>
              <a:gs pos="87000">
                <a:srgbClr val="C0000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999721" y="801578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12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6686" y="5488149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35696" y="31058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3388" y="31058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25428" y="107270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52132" y="1988278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46747" y="423616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00403" y="5186220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59832" y="5164983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92337" y="427760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85389" y="1835147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54288" y="994117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11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Стрелка вверх 6"/>
          <p:cNvSpPr/>
          <p:nvPr/>
        </p:nvSpPr>
        <p:spPr>
          <a:xfrm>
            <a:off x="4285655" y="1124744"/>
            <a:ext cx="270030" cy="2304256"/>
          </a:xfrm>
          <a:prstGeom prst="upArrow">
            <a:avLst/>
          </a:prstGeom>
          <a:solidFill>
            <a:schemeClr val="accent6">
              <a:lumMod val="75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193958" y="3018328"/>
            <a:ext cx="468052" cy="558062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741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Овал 22"/>
          <p:cNvSpPr/>
          <p:nvPr/>
        </p:nvSpPr>
        <p:spPr>
          <a:xfrm>
            <a:off x="4841617" y="5832551"/>
            <a:ext cx="1667155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526803" y="5832551"/>
            <a:ext cx="1667155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23928" y="332656"/>
            <a:ext cx="936104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691680" y="692696"/>
            <a:ext cx="5472608" cy="5472608"/>
          </a:xfrm>
          <a:prstGeom prst="ellips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 rot="1916481">
            <a:off x="4506208" y="1893203"/>
            <a:ext cx="648072" cy="1404156"/>
          </a:xfrm>
          <a:prstGeom prst="upArrow">
            <a:avLst/>
          </a:prstGeom>
          <a:gradFill flip="none" rotWithShape="1">
            <a:gsLst>
              <a:gs pos="16000">
                <a:srgbClr val="C00000"/>
              </a:gs>
              <a:gs pos="50000">
                <a:srgbClr val="FFFF00"/>
              </a:gs>
              <a:gs pos="87000">
                <a:srgbClr val="C0000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999721" y="801578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12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6686" y="5488149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35696" y="31058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3388" y="31058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25428" y="107270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52132" y="1988278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46747" y="423616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00403" y="5186220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59832" y="5164983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92337" y="427760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85389" y="1835147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54288" y="994117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11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Стрелка вверх 6"/>
          <p:cNvSpPr/>
          <p:nvPr/>
        </p:nvSpPr>
        <p:spPr>
          <a:xfrm rot="16200000">
            <a:off x="3284857" y="2145231"/>
            <a:ext cx="270030" cy="2304256"/>
          </a:xfrm>
          <a:prstGeom prst="upArrow">
            <a:avLst/>
          </a:prstGeom>
          <a:solidFill>
            <a:schemeClr val="accent6">
              <a:lumMod val="75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193958" y="3018328"/>
            <a:ext cx="468052" cy="558062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598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Овал 22"/>
          <p:cNvSpPr/>
          <p:nvPr/>
        </p:nvSpPr>
        <p:spPr>
          <a:xfrm>
            <a:off x="4841617" y="5832551"/>
            <a:ext cx="1667155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526803" y="5832551"/>
            <a:ext cx="1667155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23928" y="332656"/>
            <a:ext cx="936104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691680" y="692696"/>
            <a:ext cx="5472608" cy="5472608"/>
          </a:xfrm>
          <a:prstGeom prst="ellips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 rot="2098331">
            <a:off x="4567168" y="1923683"/>
            <a:ext cx="648072" cy="1404156"/>
          </a:xfrm>
          <a:prstGeom prst="upArrow">
            <a:avLst/>
          </a:prstGeom>
          <a:gradFill flip="none" rotWithShape="1">
            <a:gsLst>
              <a:gs pos="16000">
                <a:srgbClr val="C00000"/>
              </a:gs>
              <a:gs pos="50000">
                <a:srgbClr val="FFFF00"/>
              </a:gs>
              <a:gs pos="87000">
                <a:srgbClr val="C0000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999721" y="801578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12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6686" y="5488149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35696" y="31058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3388" y="31058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25428" y="107270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52132" y="1988278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46747" y="423616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00403" y="5186220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59832" y="5164983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92337" y="427760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85389" y="1835147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54288" y="994117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11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Стрелка вверх 6"/>
          <p:cNvSpPr/>
          <p:nvPr/>
        </p:nvSpPr>
        <p:spPr>
          <a:xfrm rot="18101634">
            <a:off x="3358466" y="1556687"/>
            <a:ext cx="270030" cy="2304256"/>
          </a:xfrm>
          <a:prstGeom prst="upArrow">
            <a:avLst/>
          </a:prstGeom>
          <a:solidFill>
            <a:schemeClr val="accent6">
              <a:lumMod val="75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193958" y="3018328"/>
            <a:ext cx="468052" cy="558062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77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Овал 22"/>
          <p:cNvSpPr/>
          <p:nvPr/>
        </p:nvSpPr>
        <p:spPr>
          <a:xfrm>
            <a:off x="4841617" y="5832551"/>
            <a:ext cx="1667155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526803" y="5832551"/>
            <a:ext cx="1667155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23928" y="332656"/>
            <a:ext cx="936104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691680" y="692696"/>
            <a:ext cx="5472608" cy="5472608"/>
          </a:xfrm>
          <a:prstGeom prst="ellips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 rot="2260447">
            <a:off x="4597648" y="1938923"/>
            <a:ext cx="648072" cy="1404156"/>
          </a:xfrm>
          <a:prstGeom prst="upArrow">
            <a:avLst/>
          </a:prstGeom>
          <a:gradFill flip="none" rotWithShape="1">
            <a:gsLst>
              <a:gs pos="16000">
                <a:srgbClr val="C00000"/>
              </a:gs>
              <a:gs pos="50000">
                <a:srgbClr val="FFFF00"/>
              </a:gs>
              <a:gs pos="87000">
                <a:srgbClr val="C0000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999721" y="801578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12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6686" y="5488149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35696" y="31058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3388" y="31058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25428" y="107270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52132" y="1988278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46747" y="423616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00403" y="5186220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59832" y="5164983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92337" y="427760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85389" y="1835147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54288" y="994117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11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Стрелка вверх 6"/>
          <p:cNvSpPr/>
          <p:nvPr/>
        </p:nvSpPr>
        <p:spPr>
          <a:xfrm rot="19503446">
            <a:off x="3695379" y="1255111"/>
            <a:ext cx="270030" cy="2304256"/>
          </a:xfrm>
          <a:prstGeom prst="upArrow">
            <a:avLst/>
          </a:prstGeom>
          <a:solidFill>
            <a:schemeClr val="accent6">
              <a:lumMod val="75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193958" y="3018328"/>
            <a:ext cx="468052" cy="558062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975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Овал 22"/>
          <p:cNvSpPr/>
          <p:nvPr/>
        </p:nvSpPr>
        <p:spPr>
          <a:xfrm>
            <a:off x="4841617" y="5832551"/>
            <a:ext cx="1667155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526803" y="5832551"/>
            <a:ext cx="1667155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23928" y="332656"/>
            <a:ext cx="936104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691680" y="692696"/>
            <a:ext cx="5472608" cy="5472608"/>
          </a:xfrm>
          <a:prstGeom prst="ellips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 rot="2260447">
            <a:off x="4597648" y="1938923"/>
            <a:ext cx="648072" cy="1404156"/>
          </a:xfrm>
          <a:prstGeom prst="upArrow">
            <a:avLst/>
          </a:prstGeom>
          <a:gradFill flip="none" rotWithShape="1">
            <a:gsLst>
              <a:gs pos="16000">
                <a:srgbClr val="C00000"/>
              </a:gs>
              <a:gs pos="50000">
                <a:srgbClr val="FFFF00"/>
              </a:gs>
              <a:gs pos="87000">
                <a:srgbClr val="C0000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999721" y="801578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12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6686" y="5488149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35696" y="31058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3388" y="31058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25428" y="107270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52132" y="1988278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46747" y="423616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00403" y="5186220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59832" y="5164983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92337" y="427760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85389" y="1835147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54288" y="994117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11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Стрелка вверх 6"/>
          <p:cNvSpPr/>
          <p:nvPr/>
        </p:nvSpPr>
        <p:spPr>
          <a:xfrm>
            <a:off x="4292969" y="1072704"/>
            <a:ext cx="270030" cy="2304256"/>
          </a:xfrm>
          <a:prstGeom prst="upArrow">
            <a:avLst/>
          </a:prstGeom>
          <a:solidFill>
            <a:schemeClr val="accent6">
              <a:lumMod val="75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193958" y="3018328"/>
            <a:ext cx="468052" cy="558062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270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Овал 22"/>
          <p:cNvSpPr/>
          <p:nvPr/>
        </p:nvSpPr>
        <p:spPr>
          <a:xfrm>
            <a:off x="4841617" y="5832551"/>
            <a:ext cx="1667155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526803" y="5832551"/>
            <a:ext cx="1667155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23928" y="332656"/>
            <a:ext cx="936104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691680" y="692696"/>
            <a:ext cx="5472608" cy="5472608"/>
          </a:xfrm>
          <a:prstGeom prst="ellips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 rot="215896">
            <a:off x="4134734" y="1893203"/>
            <a:ext cx="648072" cy="1404156"/>
          </a:xfrm>
          <a:prstGeom prst="upArrow">
            <a:avLst/>
          </a:prstGeom>
          <a:gradFill flip="none" rotWithShape="1">
            <a:gsLst>
              <a:gs pos="16000">
                <a:srgbClr val="C00000"/>
              </a:gs>
              <a:gs pos="50000">
                <a:srgbClr val="FFFF00"/>
              </a:gs>
              <a:gs pos="87000">
                <a:srgbClr val="C0000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999721" y="801578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12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6686" y="5488149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35696" y="31058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3388" y="31058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25428" y="107270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52132" y="1988278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46747" y="423616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00403" y="5186220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59832" y="5164983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92337" y="427760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85389" y="1835147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54288" y="994117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11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Стрелка вверх 6"/>
          <p:cNvSpPr/>
          <p:nvPr/>
        </p:nvSpPr>
        <p:spPr>
          <a:xfrm rot="2017488">
            <a:off x="4941782" y="1301876"/>
            <a:ext cx="270030" cy="2304256"/>
          </a:xfrm>
          <a:prstGeom prst="upArrow">
            <a:avLst/>
          </a:prstGeom>
          <a:solidFill>
            <a:schemeClr val="accent6">
              <a:lumMod val="75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193958" y="3018328"/>
            <a:ext cx="468052" cy="558062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462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Овал 22"/>
          <p:cNvSpPr/>
          <p:nvPr/>
        </p:nvSpPr>
        <p:spPr>
          <a:xfrm>
            <a:off x="4841617" y="5832551"/>
            <a:ext cx="1667155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526803" y="5832551"/>
            <a:ext cx="1667155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23928" y="332656"/>
            <a:ext cx="936104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691680" y="692696"/>
            <a:ext cx="5472608" cy="5472608"/>
          </a:xfrm>
          <a:prstGeom prst="ellips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 rot="389439">
            <a:off x="4191884" y="1893203"/>
            <a:ext cx="648072" cy="1404156"/>
          </a:xfrm>
          <a:prstGeom prst="upArrow">
            <a:avLst/>
          </a:prstGeom>
          <a:gradFill flip="none" rotWithShape="1">
            <a:gsLst>
              <a:gs pos="16000">
                <a:srgbClr val="C00000"/>
              </a:gs>
              <a:gs pos="50000">
                <a:srgbClr val="FFFF00"/>
              </a:gs>
              <a:gs pos="87000">
                <a:srgbClr val="C0000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999721" y="801578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12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6686" y="5488149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35696" y="31058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3388" y="31058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25428" y="107270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52132" y="1988278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46747" y="423616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00403" y="5186220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59832" y="5164983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92337" y="427760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85389" y="1835147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54288" y="994117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11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Стрелка вверх 6"/>
          <p:cNvSpPr/>
          <p:nvPr/>
        </p:nvSpPr>
        <p:spPr>
          <a:xfrm rot="3833329">
            <a:off x="5360851" y="1648567"/>
            <a:ext cx="270030" cy="2304256"/>
          </a:xfrm>
          <a:prstGeom prst="upArrow">
            <a:avLst/>
          </a:prstGeom>
          <a:solidFill>
            <a:schemeClr val="accent6">
              <a:lumMod val="75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193958" y="3018328"/>
            <a:ext cx="468052" cy="558062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750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Овал 22"/>
          <p:cNvSpPr/>
          <p:nvPr/>
        </p:nvSpPr>
        <p:spPr>
          <a:xfrm>
            <a:off x="4841617" y="5832551"/>
            <a:ext cx="1667155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526803" y="5832551"/>
            <a:ext cx="1667155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23928" y="332656"/>
            <a:ext cx="936104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691680" y="692696"/>
            <a:ext cx="5472608" cy="5472608"/>
          </a:xfrm>
          <a:prstGeom prst="ellips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 rot="620486">
            <a:off x="4229984" y="1893203"/>
            <a:ext cx="648072" cy="1404156"/>
          </a:xfrm>
          <a:prstGeom prst="upArrow">
            <a:avLst/>
          </a:prstGeom>
          <a:gradFill flip="none" rotWithShape="1">
            <a:gsLst>
              <a:gs pos="16000">
                <a:srgbClr val="C00000"/>
              </a:gs>
              <a:gs pos="50000">
                <a:srgbClr val="FFFF00"/>
              </a:gs>
              <a:gs pos="87000">
                <a:srgbClr val="C0000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999721" y="801578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12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6686" y="5488149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35696" y="31058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3388" y="31058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25428" y="107270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52132" y="1988278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46747" y="423616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00403" y="5186220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59832" y="5164983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92337" y="427760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85389" y="1835147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54288" y="994117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11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Стрелка вверх 6"/>
          <p:cNvSpPr/>
          <p:nvPr/>
        </p:nvSpPr>
        <p:spPr>
          <a:xfrm rot="5400000">
            <a:off x="5428117" y="2145231"/>
            <a:ext cx="270030" cy="2304256"/>
          </a:xfrm>
          <a:prstGeom prst="upArrow">
            <a:avLst/>
          </a:prstGeom>
          <a:solidFill>
            <a:schemeClr val="accent6">
              <a:lumMod val="75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193958" y="3018328"/>
            <a:ext cx="468052" cy="558062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472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Овал 22"/>
          <p:cNvSpPr/>
          <p:nvPr/>
        </p:nvSpPr>
        <p:spPr>
          <a:xfrm>
            <a:off x="4841617" y="5832551"/>
            <a:ext cx="1667155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526803" y="5832551"/>
            <a:ext cx="1667155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23928" y="332656"/>
            <a:ext cx="936104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691680" y="692696"/>
            <a:ext cx="5472608" cy="5472608"/>
          </a:xfrm>
          <a:prstGeom prst="ellips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 rot="767185">
            <a:off x="4277609" y="1893203"/>
            <a:ext cx="648072" cy="1404156"/>
          </a:xfrm>
          <a:prstGeom prst="upArrow">
            <a:avLst/>
          </a:prstGeom>
          <a:gradFill flip="none" rotWithShape="1">
            <a:gsLst>
              <a:gs pos="16000">
                <a:srgbClr val="C00000"/>
              </a:gs>
              <a:gs pos="50000">
                <a:srgbClr val="FFFF00"/>
              </a:gs>
              <a:gs pos="87000">
                <a:srgbClr val="C0000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999721" y="801578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12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6686" y="5488149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35696" y="31058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3388" y="31058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25428" y="107270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52132" y="1988278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46747" y="423616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00403" y="5186220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59832" y="5164983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92337" y="427760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85389" y="1835147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54288" y="994117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11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Стрелка вверх 6"/>
          <p:cNvSpPr/>
          <p:nvPr/>
        </p:nvSpPr>
        <p:spPr>
          <a:xfrm rot="7197841">
            <a:off x="5255723" y="2681259"/>
            <a:ext cx="270030" cy="2304256"/>
          </a:xfrm>
          <a:prstGeom prst="upArrow">
            <a:avLst/>
          </a:prstGeom>
          <a:solidFill>
            <a:schemeClr val="accent6">
              <a:lumMod val="75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193958" y="3018328"/>
            <a:ext cx="468052" cy="558062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148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Овал 22"/>
          <p:cNvSpPr/>
          <p:nvPr/>
        </p:nvSpPr>
        <p:spPr>
          <a:xfrm>
            <a:off x="4841617" y="5832551"/>
            <a:ext cx="1667155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526803" y="5832551"/>
            <a:ext cx="1667155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23928" y="332656"/>
            <a:ext cx="936104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691680" y="692696"/>
            <a:ext cx="5472608" cy="5472608"/>
          </a:xfrm>
          <a:prstGeom prst="ellips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 rot="944502">
            <a:off x="4315708" y="1893203"/>
            <a:ext cx="648072" cy="1404156"/>
          </a:xfrm>
          <a:prstGeom prst="upArrow">
            <a:avLst/>
          </a:prstGeom>
          <a:gradFill flip="none" rotWithShape="1">
            <a:gsLst>
              <a:gs pos="16000">
                <a:srgbClr val="C00000"/>
              </a:gs>
              <a:gs pos="50000">
                <a:srgbClr val="FFFF00"/>
              </a:gs>
              <a:gs pos="87000">
                <a:srgbClr val="C0000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999721" y="801578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12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6686" y="5488149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35696" y="31058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3388" y="31058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25428" y="107270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52132" y="1988278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46747" y="423616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00403" y="5186220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59832" y="5164983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92337" y="427760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85389" y="1835147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54288" y="994117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11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Стрелка вверх 6"/>
          <p:cNvSpPr/>
          <p:nvPr/>
        </p:nvSpPr>
        <p:spPr>
          <a:xfrm rot="9058940">
            <a:off x="4863240" y="3182781"/>
            <a:ext cx="270030" cy="2304256"/>
          </a:xfrm>
          <a:prstGeom prst="upArrow">
            <a:avLst/>
          </a:prstGeom>
          <a:solidFill>
            <a:schemeClr val="accent6">
              <a:lumMod val="75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193958" y="3018328"/>
            <a:ext cx="468052" cy="558062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312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Овал 22"/>
          <p:cNvSpPr/>
          <p:nvPr/>
        </p:nvSpPr>
        <p:spPr>
          <a:xfrm>
            <a:off x="4841617" y="5832551"/>
            <a:ext cx="1667155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526803" y="5832551"/>
            <a:ext cx="1667155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23928" y="332656"/>
            <a:ext cx="936104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691680" y="692696"/>
            <a:ext cx="5472608" cy="5472608"/>
          </a:xfrm>
          <a:prstGeom prst="ellips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 rot="1214492">
            <a:off x="4353808" y="1893203"/>
            <a:ext cx="648072" cy="1404156"/>
          </a:xfrm>
          <a:prstGeom prst="upArrow">
            <a:avLst/>
          </a:prstGeom>
          <a:gradFill flip="none" rotWithShape="1">
            <a:gsLst>
              <a:gs pos="16000">
                <a:srgbClr val="C00000"/>
              </a:gs>
              <a:gs pos="50000">
                <a:srgbClr val="FFFF00"/>
              </a:gs>
              <a:gs pos="87000">
                <a:srgbClr val="C0000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999721" y="801578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12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6686" y="5488149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35696" y="31058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3388" y="31058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25428" y="107270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52132" y="1988278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46747" y="423616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00403" y="5186220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59832" y="5164983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92337" y="427760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85389" y="1835147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54288" y="994117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11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Стрелка вверх 6"/>
          <p:cNvSpPr/>
          <p:nvPr/>
        </p:nvSpPr>
        <p:spPr>
          <a:xfrm rot="10800000">
            <a:off x="4338312" y="3240403"/>
            <a:ext cx="270030" cy="2304256"/>
          </a:xfrm>
          <a:prstGeom prst="upArrow">
            <a:avLst/>
          </a:prstGeom>
          <a:solidFill>
            <a:schemeClr val="accent6">
              <a:lumMod val="75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193958" y="3018328"/>
            <a:ext cx="468052" cy="558062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438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Овал 22"/>
          <p:cNvSpPr/>
          <p:nvPr/>
        </p:nvSpPr>
        <p:spPr>
          <a:xfrm>
            <a:off x="4841617" y="5832551"/>
            <a:ext cx="1667155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526803" y="5832551"/>
            <a:ext cx="1667155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23928" y="332656"/>
            <a:ext cx="936104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691680" y="692696"/>
            <a:ext cx="5472608" cy="5472608"/>
          </a:xfrm>
          <a:prstGeom prst="ellips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 rot="1442777">
            <a:off x="4422388" y="1893203"/>
            <a:ext cx="648072" cy="1404156"/>
          </a:xfrm>
          <a:prstGeom prst="upArrow">
            <a:avLst/>
          </a:prstGeom>
          <a:gradFill flip="none" rotWithShape="1">
            <a:gsLst>
              <a:gs pos="16000">
                <a:srgbClr val="C00000"/>
              </a:gs>
              <a:gs pos="50000">
                <a:srgbClr val="FFFF00"/>
              </a:gs>
              <a:gs pos="87000">
                <a:srgbClr val="C0000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999721" y="801578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12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6686" y="5488149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35696" y="31058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3388" y="31058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25428" y="107270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52132" y="1988278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46747" y="423616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00403" y="5186220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59832" y="5164983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92337" y="427760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85389" y="1835147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54288" y="994117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11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Стрелка вверх 6"/>
          <p:cNvSpPr/>
          <p:nvPr/>
        </p:nvSpPr>
        <p:spPr>
          <a:xfrm rot="12564471">
            <a:off x="3788913" y="3125477"/>
            <a:ext cx="270030" cy="2304256"/>
          </a:xfrm>
          <a:prstGeom prst="upArrow">
            <a:avLst/>
          </a:prstGeom>
          <a:solidFill>
            <a:schemeClr val="accent6">
              <a:lumMod val="75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193958" y="3018328"/>
            <a:ext cx="468052" cy="558062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448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Овал 22"/>
          <p:cNvSpPr/>
          <p:nvPr/>
        </p:nvSpPr>
        <p:spPr>
          <a:xfrm>
            <a:off x="4841617" y="5832551"/>
            <a:ext cx="1667155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526803" y="5832551"/>
            <a:ext cx="1667155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23928" y="332656"/>
            <a:ext cx="936104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691680" y="692696"/>
            <a:ext cx="5472608" cy="5472608"/>
          </a:xfrm>
          <a:prstGeom prst="ellips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 rot="1630588">
            <a:off x="4460488" y="1893203"/>
            <a:ext cx="648072" cy="1404156"/>
          </a:xfrm>
          <a:prstGeom prst="upArrow">
            <a:avLst/>
          </a:prstGeom>
          <a:gradFill flip="none" rotWithShape="1">
            <a:gsLst>
              <a:gs pos="16000">
                <a:srgbClr val="C00000"/>
              </a:gs>
              <a:gs pos="50000">
                <a:srgbClr val="FFFF00"/>
              </a:gs>
              <a:gs pos="87000">
                <a:srgbClr val="C0000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999721" y="801578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12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6686" y="5488149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35696" y="31058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3388" y="31058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25428" y="107270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52132" y="1988278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46747" y="423616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00403" y="5186220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59832" y="5164983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92337" y="427760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85389" y="1835147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54288" y="994117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11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Стрелка вверх 6"/>
          <p:cNvSpPr/>
          <p:nvPr/>
        </p:nvSpPr>
        <p:spPr>
          <a:xfrm rot="14231824">
            <a:off x="3412874" y="2716690"/>
            <a:ext cx="270030" cy="2304256"/>
          </a:xfrm>
          <a:prstGeom prst="upArrow">
            <a:avLst/>
          </a:prstGeom>
          <a:solidFill>
            <a:schemeClr val="accent6">
              <a:lumMod val="75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193958" y="3018328"/>
            <a:ext cx="468052" cy="558062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226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Натуральные материалы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22</TotalTime>
  <Words>156</Words>
  <Application>Microsoft Office PowerPoint</Application>
  <PresentationFormat>Экран (4:3)</PresentationFormat>
  <Paragraphs>156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Garamond</vt:lpstr>
      <vt:lpstr>Натуральные материалы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 часов</dc:title>
  <dc:creator>1</dc:creator>
  <cp:lastModifiedBy>user</cp:lastModifiedBy>
  <cp:revision>4</cp:revision>
  <dcterms:created xsi:type="dcterms:W3CDTF">2012-01-23T14:48:19Z</dcterms:created>
  <dcterms:modified xsi:type="dcterms:W3CDTF">2024-11-03T18:22:14Z</dcterms:modified>
</cp:coreProperties>
</file>