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9032D0D-688A-47D1-B28C-B0AF9F32231D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0DF0E9-2684-43A1-8D68-C339EC849B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628800"/>
            <a:ext cx="7175351" cy="403244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7200" dirty="0" smtClean="0"/>
              <a:t>Модель молекулы воды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40661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39752" y="2348880"/>
            <a:ext cx="2304256" cy="2376264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4355976" y="983700"/>
            <a:ext cx="1815474" cy="187220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220072" y="3017204"/>
            <a:ext cx="1656184" cy="170794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78828" y="5661248"/>
            <a:ext cx="5976664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Воспроизвести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91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</TotalTime>
  <Words>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Модель молекулы воды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молекулы воды</dc:title>
  <dc:creator>1</dc:creator>
  <cp:lastModifiedBy>1</cp:lastModifiedBy>
  <cp:revision>2</cp:revision>
  <dcterms:created xsi:type="dcterms:W3CDTF">2012-01-23T14:27:47Z</dcterms:created>
  <dcterms:modified xsi:type="dcterms:W3CDTF">2012-01-23T14:45:20Z</dcterms:modified>
</cp:coreProperties>
</file>